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2" r:id="rId3"/>
    <p:sldId id="265" r:id="rId4"/>
    <p:sldId id="267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4694"/>
  </p:normalViewPr>
  <p:slideViewPr>
    <p:cSldViewPr snapToGrid="0">
      <p:cViewPr varScale="1">
        <p:scale>
          <a:sx n="121" d="100"/>
          <a:sy n="121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FD2C-B526-F543-9436-D5D0B20F16FF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15732-81E1-3946-AB96-6AFE6CFAF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Id: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15732-81E1-3946-AB96-6AFE6CFAF4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6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points: id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15732-81E1-3946-AB96-6AFE6CFAF4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7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points: id 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15732-81E1-3946-AB96-6AFE6CFAF4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0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Rotation points : id 3, and 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15732-81E1-3946-AB96-6AFE6CFAF4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1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DB239-8936-DAE2-6E5D-7E633467A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82D6E3-755F-2331-652A-8F73216FF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A5BC6-7D75-DC81-893C-728EC7388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E611-B899-F9B7-2A4E-ABF2A72A2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8B319-46CC-F290-7359-1CD927B5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0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ADDA-BDAD-7681-F638-D7BBEDB9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FB27B-A77A-A338-98F7-80CEE7D01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9928B-F581-0681-707F-FE3DA8B4A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144F9-3F8B-DFB9-E232-A96E49ED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5E749-AF03-BCB8-E4B6-E97C936D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6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0EC328-DA8D-5EEF-5398-2FC110320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0B531-CB84-A5B9-4751-1607A1CBD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1CEF1-D322-F314-E305-18E2349C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00C98-53A5-65A8-5BD4-F0C3AEF9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764F1-55B6-1701-C1DB-0073AB2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A2FE0-86B9-E3BD-5C93-3961DA47D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64FDC-2728-AF64-FD4C-65A702EE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B4EED-EDDC-9D49-13B2-1A41EA72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ABC18-7159-99DE-020B-B049A6C6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5BFCC-8B86-AAB6-5C91-E284E45E0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33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673D-61AB-8CB1-BAEB-A174751BE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39389-2C7A-2C78-80B2-B85E93AFD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B7ED-F864-8B5F-C9E0-EF3302D5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7F2EF-F76B-A984-B4D7-A0874F5D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B46F-2AC7-9FB4-5C60-B9754990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3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A047-119E-6ADE-6150-45B2ADFA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FC4A2-279D-002D-8B3A-A97DFAC55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50C73-A4BC-FEFC-138C-4CE8F5C70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5E082-6BF9-3E2B-01D0-F720D3EE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5F2DD-6C32-A4B1-0E37-99E38C49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6AB68-53F7-585B-FA0D-5099B735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0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FAB0-EAC0-953F-D680-AE446AA7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6F9BB-FA0B-D456-6B8D-4E898A6CD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38027-C2F7-E9AA-0DCD-32612EC7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6528E3-CFA9-A7A9-CFDD-A75BF4C9B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ABB22-CC0B-AB29-8393-CC14B0AB3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56C30-CD32-8494-32D5-E540934EC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6BE83F-B283-CFBA-E3E6-9C8EEFAF7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2C9EB-D065-667E-8DBF-6886CFC5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6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B3328-7870-54DE-1CFA-D12FED67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326BD-6449-7055-CBE5-DEA28445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1275D-B4A9-AA6B-816C-DA63C5569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56219-5BF1-567A-0755-4FFC125E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5860D-3E4E-7C03-80C1-6F8FFD775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5C6EE-BB9E-192B-80E8-7E24FF97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64F34-DBF3-962D-8E97-40F9154E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9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004F-3C5C-6733-F538-95938B15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3B0ED-B2CF-E644-A153-51CABDE3F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19D9E-2B0D-3393-ED33-359F0692D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7D1FB-7E4D-A3FE-5A78-AE454A9D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4BB62-47F5-95DA-E41D-8E80C3C4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7568-409B-72DC-7208-9C1AB9BBE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9E4E-825C-A200-243C-D75A0438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9C25B-92B9-13AA-6DEF-B9D5DF772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65106-6EEE-DEAB-CD90-CAE63257B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49D51-42F8-7211-D5E2-F70B2FE5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17290-F717-7678-1C7D-E0BF59C1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5570-42C4-53C4-4EE5-506F63EA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8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6611F3-4772-16A6-0C46-A3924C9C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73DB7-61D5-FFF1-D247-EB9BECF38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28457-9752-1D3A-9B5F-82F90C23D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948AE-CA97-3A4A-8CE1-85FBB46C4E5A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25DD6-B778-E37E-C82A-A82D9EDB2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81DC0-E2A6-149E-7BC3-A87452849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B9FC7-15C6-0444-AE30-DD84C65A1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7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9A56-E896-503B-407E-37FADB14F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 Plots</a:t>
            </a:r>
          </a:p>
        </p:txBody>
      </p:sp>
    </p:spTree>
    <p:extLst>
      <p:ext uri="{BB962C8B-B14F-4D97-AF65-F5344CB8AC3E}">
        <p14:creationId xmlns:p14="http://schemas.microsoft.com/office/powerpoint/2010/main" val="55743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F3E4-2066-A5D5-6B42-164CE89C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Time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136708-28D0-F294-A016-505D4ED1D4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748201"/>
            <a:ext cx="5181600" cy="250618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82DF38-393F-0710-0D6F-2B8C4EF1F8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748201"/>
            <a:ext cx="5181600" cy="25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1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2BB66-8976-E7F8-71BC-BD2AEF30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points: simple </a:t>
            </a: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4F837D0A-FD04-ACCF-ED1D-4C1049202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2950" y="2026444"/>
            <a:ext cx="8166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1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AAED-540F-47D3-4169-613F56D1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points: complex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DBD71-7D4E-ED85-1044-24559468E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9587" y="1825625"/>
            <a:ext cx="84328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7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6D3F7-65F9-C27C-11F4-E0AE53C1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points based on direction: simple vs complex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AB22E1-D1EC-5C94-3886-02ABB12DCB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64441"/>
            <a:ext cx="5181600" cy="267370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0CEAE54-8EF4-C606-DE71-30AC2AF910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664441"/>
            <a:ext cx="5181600" cy="26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46</Words>
  <Application>Microsoft Macintosh PowerPoint</Application>
  <PresentationFormat>Widescreen</PresentationFormat>
  <Paragraphs>13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Feature Plots</vt:lpstr>
      <vt:lpstr>Reaction Time</vt:lpstr>
      <vt:lpstr>Stop points: simple </vt:lpstr>
      <vt:lpstr>Stop points: complex</vt:lpstr>
      <vt:lpstr>Rotation points based on direction: simple vs complex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Plots</dc:title>
  <dc:creator>Atanu Giri</dc:creator>
  <cp:lastModifiedBy>Atanu Giri</cp:lastModifiedBy>
  <cp:revision>40</cp:revision>
  <dcterms:created xsi:type="dcterms:W3CDTF">2022-08-17T05:30:14Z</dcterms:created>
  <dcterms:modified xsi:type="dcterms:W3CDTF">2022-08-23T06:30:54Z</dcterms:modified>
</cp:coreProperties>
</file>